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Gryffin - Love Me Harder (Gryffin Remix)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Kavin - The Weeknd - Starboy (Kavin Remix)（Kavin remix）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Lil Uzi Vert - 20 Min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